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 showGuides="1">
      <p:cViewPr varScale="1">
        <p:scale>
          <a:sx n="109" d="100"/>
          <a:sy n="109" d="100"/>
        </p:scale>
        <p:origin x="1368" y="184"/>
      </p:cViewPr>
      <p:guideLst>
        <p:guide orient="horz" pos="311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03405"/>
            <a:ext cx="7924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32201"/>
            <a:ext cx="7924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23846"/>
            <a:ext cx="2488881" cy="365125"/>
          </a:xfrm>
        </p:spPr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4323847"/>
            <a:ext cx="528732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8"/>
            <a:ext cx="2352675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85" y="4697362"/>
            <a:ext cx="861952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884" y="977035"/>
            <a:ext cx="861278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5516716"/>
            <a:ext cx="861822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4"/>
            <a:ext cx="861822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649134"/>
            <a:ext cx="84201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1" y="3509768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4174598"/>
            <a:ext cx="8426981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9439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50746" y="80772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627" y="302133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4703"/>
            <a:ext cx="842268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41" y="3648317"/>
            <a:ext cx="84214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78885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8885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7" y="762001"/>
            <a:ext cx="6909434" cy="130386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3891" y="2202080"/>
            <a:ext cx="277368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389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7423" y="2201333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75846" y="2904068"/>
            <a:ext cx="277368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8429" y="2192866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843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7" y="762000"/>
            <a:ext cx="6913816" cy="12954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3890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3890" y="2331720"/>
            <a:ext cx="277368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3890" y="4796104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96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6195" y="2331720"/>
            <a:ext cx="277368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65096" y="4796103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812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811" y="2331722"/>
            <a:ext cx="277368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711" y="4796101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2194560"/>
            <a:ext cx="8618220" cy="40690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0472" y="747184"/>
            <a:ext cx="167163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746126"/>
            <a:ext cx="6801205" cy="424973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5"/>
            <a:ext cx="861822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3641726"/>
            <a:ext cx="861822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9" y="381002"/>
            <a:ext cx="722771" cy="365125"/>
          </a:xfrm>
        </p:spPr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90" y="2194560"/>
            <a:ext cx="4236461" cy="40690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941" y="2194560"/>
            <a:ext cx="4233168" cy="40690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09435" cy="12954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719" y="2183802"/>
            <a:ext cx="399063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9" y="3132668"/>
            <a:ext cx="4236461" cy="31309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4770" y="2183802"/>
            <a:ext cx="39873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940" y="3132668"/>
            <a:ext cx="4233169" cy="31309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746760"/>
            <a:ext cx="5052060" cy="551688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334327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4415374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3984" y="751242"/>
            <a:ext cx="3980420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4415374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094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194560"/>
            <a:ext cx="861822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6582" y="6356352"/>
            <a:ext cx="231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8B98-A9F5-7A41-B83D-36556EC69831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890" y="6355847"/>
            <a:ext cx="615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7" y="381002"/>
            <a:ext cx="214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434B-9E64-F541-80DB-D42267B464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25955" y="1181971"/>
            <a:ext cx="6812007" cy="1025381"/>
          </a:xfrm>
        </p:spPr>
        <p:txBody>
          <a:bodyPr>
            <a:normAutofit fontScale="90000"/>
          </a:bodyPr>
          <a:lstStyle/>
          <a:p>
            <a:r>
              <a:rPr lang="fr-FR" dirty="0"/>
              <a:t>DE </a:t>
            </a:r>
            <a:r>
              <a:rPr lang="fr-FR" dirty="0" err="1"/>
              <a:t>effekten</a:t>
            </a:r>
            <a:r>
              <a:rPr lang="fr-FR" dirty="0"/>
              <a:t> van </a:t>
            </a:r>
            <a:r>
              <a:rPr lang="fr-FR" dirty="0" err="1"/>
              <a:t>Biodanza</a:t>
            </a:r>
            <a:r>
              <a:rPr lang="fr-FR" dirty="0"/>
              <a:t>®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14338" y="2060812"/>
            <a:ext cx="2808351" cy="807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err="1"/>
              <a:t>Positieve</a:t>
            </a:r>
            <a:r>
              <a:rPr lang="fr-FR" sz="1800" dirty="0"/>
              <a:t> </a:t>
            </a:r>
            <a:r>
              <a:rPr lang="fr-FR" sz="1800" dirty="0" err="1"/>
              <a:t>effekten</a:t>
            </a:r>
            <a:r>
              <a:rPr lang="fr-FR" sz="1800" dirty="0"/>
              <a:t> op de </a:t>
            </a:r>
            <a:r>
              <a:rPr lang="fr-FR" sz="1800" dirty="0" err="1" smtClean="0"/>
              <a:t>gezondheid</a:t>
            </a:r>
            <a:r>
              <a:rPr lang="fr-FR" sz="1800" dirty="0" smtClean="0"/>
              <a:t> </a:t>
            </a:r>
            <a:r>
              <a:rPr lang="fr-FR" sz="1800" dirty="0"/>
              <a:t>en het </a:t>
            </a:r>
            <a:r>
              <a:rPr lang="fr-FR" sz="1800" dirty="0" err="1"/>
              <a:t>algemeen</a:t>
            </a:r>
            <a:r>
              <a:rPr lang="fr-FR" sz="1800" dirty="0"/>
              <a:t> </a:t>
            </a:r>
            <a:r>
              <a:rPr lang="fr-FR" sz="1800" dirty="0" err="1" smtClean="0"/>
              <a:t>welzijn</a:t>
            </a:r>
            <a:endParaRPr lang="fr-FR" sz="1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5"/>
          </p:nvPr>
        </p:nvSpPr>
        <p:spPr>
          <a:xfrm>
            <a:off x="414338" y="2969564"/>
            <a:ext cx="2744025" cy="2806003"/>
          </a:xfrm>
        </p:spPr>
        <p:txBody>
          <a:bodyPr>
            <a:noAutofit/>
          </a:bodyPr>
          <a:lstStyle/>
          <a:p>
            <a:r>
              <a:rPr lang="fr-FR" sz="1200" dirty="0"/>
              <a:t>Biodanza® </a:t>
            </a:r>
            <a:r>
              <a:rPr lang="fr-FR" sz="1200" dirty="0" err="1"/>
              <a:t>heeft</a:t>
            </a:r>
            <a:r>
              <a:rPr lang="fr-FR" sz="1200" dirty="0"/>
              <a:t> </a:t>
            </a:r>
            <a:r>
              <a:rPr lang="fr-FR" sz="1200" dirty="0" err="1"/>
              <a:t>meer</a:t>
            </a:r>
            <a:r>
              <a:rPr lang="fr-FR" sz="1200" dirty="0"/>
              <a:t> </a:t>
            </a:r>
            <a:r>
              <a:rPr lang="fr-FR" sz="1200" dirty="0" err="1"/>
              <a:t>positieve</a:t>
            </a:r>
            <a:r>
              <a:rPr lang="fr-FR" sz="1200" dirty="0"/>
              <a:t> </a:t>
            </a:r>
            <a:r>
              <a:rPr lang="fr-FR" sz="1200" dirty="0" err="1"/>
              <a:t>effecten</a:t>
            </a:r>
            <a:r>
              <a:rPr lang="fr-FR" sz="1200" dirty="0"/>
              <a:t> dan </a:t>
            </a:r>
            <a:r>
              <a:rPr lang="fr-FR" sz="1200" dirty="0" err="1"/>
              <a:t>bewegen</a:t>
            </a:r>
            <a:r>
              <a:rPr lang="fr-FR" sz="1200" dirty="0"/>
              <a:t> </a:t>
            </a:r>
            <a:r>
              <a:rPr lang="fr-FR" sz="1200" dirty="0" err="1"/>
              <a:t>alleen</a:t>
            </a:r>
            <a:r>
              <a:rPr lang="fr-FR" sz="1200" dirty="0"/>
              <a:t>, </a:t>
            </a:r>
            <a:r>
              <a:rPr lang="fr-FR" sz="1200" dirty="0" err="1"/>
              <a:t>want</a:t>
            </a:r>
            <a:r>
              <a:rPr lang="fr-FR" sz="1200" dirty="0"/>
              <a:t> </a:t>
            </a:r>
            <a:r>
              <a:rPr lang="fr-FR" sz="1200" dirty="0" err="1"/>
              <a:t>zowel</a:t>
            </a:r>
            <a:r>
              <a:rPr lang="fr-FR" sz="1200" dirty="0"/>
              <a:t> </a:t>
            </a:r>
            <a:r>
              <a:rPr lang="fr-FR" sz="1200" dirty="0" err="1"/>
              <a:t>positieve</a:t>
            </a:r>
            <a:r>
              <a:rPr lang="fr-FR" sz="1200" dirty="0"/>
              <a:t> </a:t>
            </a:r>
            <a:r>
              <a:rPr lang="fr-FR" sz="1200" dirty="0" err="1"/>
              <a:t>gedachten</a:t>
            </a:r>
            <a:r>
              <a:rPr lang="fr-FR" sz="1200" dirty="0"/>
              <a:t> </a:t>
            </a:r>
            <a:r>
              <a:rPr lang="fr-FR" sz="1200" dirty="0" err="1"/>
              <a:t>als</a:t>
            </a:r>
            <a:r>
              <a:rPr lang="fr-FR" sz="1200" dirty="0"/>
              <a:t> </a:t>
            </a:r>
            <a:r>
              <a:rPr lang="fr-FR" sz="1200" dirty="0" err="1"/>
              <a:t>emoties</a:t>
            </a:r>
            <a:r>
              <a:rPr lang="fr-FR" sz="1200" dirty="0"/>
              <a:t> </a:t>
            </a:r>
            <a:r>
              <a:rPr lang="fr-FR" sz="1200" dirty="0" err="1"/>
              <a:t>worden</a:t>
            </a:r>
            <a:r>
              <a:rPr lang="fr-FR" sz="1200" dirty="0"/>
              <a:t> </a:t>
            </a:r>
            <a:r>
              <a:rPr lang="fr-FR" sz="1200" dirty="0" err="1"/>
              <a:t>ermee</a:t>
            </a:r>
            <a:r>
              <a:rPr lang="fr-FR" sz="1200" dirty="0"/>
              <a:t> </a:t>
            </a:r>
            <a:r>
              <a:rPr lang="fr-FR" sz="1200" dirty="0" err="1"/>
              <a:t>gestimuleerd</a:t>
            </a:r>
            <a:r>
              <a:rPr lang="fr-FR" sz="1200" dirty="0"/>
              <a:t>. Het </a:t>
            </a:r>
            <a:r>
              <a:rPr lang="fr-FR" sz="1200" dirty="0" err="1"/>
              <a:t>bevordert</a:t>
            </a:r>
            <a:r>
              <a:rPr lang="fr-FR" sz="1200" dirty="0"/>
              <a:t>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/>
              <a:t>algemene</a:t>
            </a:r>
            <a:r>
              <a:rPr lang="fr-FR" sz="1200" dirty="0"/>
              <a:t> </a:t>
            </a:r>
            <a:r>
              <a:rPr lang="fr-FR" sz="1200" dirty="0" err="1"/>
              <a:t>staat</a:t>
            </a:r>
            <a:r>
              <a:rPr lang="fr-FR" sz="1200" dirty="0"/>
              <a:t> van </a:t>
            </a:r>
            <a:r>
              <a:rPr lang="fr-FR" sz="1200" dirty="0" err="1"/>
              <a:t>welzijn</a:t>
            </a:r>
            <a:r>
              <a:rPr lang="fr-FR" sz="1200" dirty="0"/>
              <a:t> en harmonie.</a:t>
            </a: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 err="1"/>
              <a:t>Positieve</a:t>
            </a:r>
            <a:r>
              <a:rPr lang="fr-FR" sz="1200" dirty="0"/>
              <a:t> </a:t>
            </a:r>
            <a:r>
              <a:rPr lang="fr-FR" sz="1200" dirty="0" err="1"/>
              <a:t>effecten</a:t>
            </a:r>
            <a:r>
              <a:rPr lang="fr-FR" sz="1200" dirty="0"/>
              <a:t> van Biodanza </a:t>
            </a:r>
            <a:r>
              <a:rPr lang="fr-FR" sz="1200" dirty="0" err="1"/>
              <a:t>worden</a:t>
            </a:r>
            <a:r>
              <a:rPr lang="fr-FR" sz="1200" dirty="0"/>
              <a:t> </a:t>
            </a:r>
            <a:r>
              <a:rPr lang="fr-FR" sz="1200" dirty="0" err="1"/>
              <a:t>waargenomen</a:t>
            </a:r>
            <a:r>
              <a:rPr lang="fr-FR" sz="1200" dirty="0"/>
              <a:t> </a:t>
            </a:r>
            <a:r>
              <a:rPr lang="fr-FR" sz="1200" dirty="0" err="1"/>
              <a:t>bij</a:t>
            </a:r>
            <a:r>
              <a:rPr lang="fr-FR" sz="1200" dirty="0"/>
              <a:t> </a:t>
            </a:r>
            <a:r>
              <a:rPr lang="fr-FR" sz="1200" dirty="0" err="1"/>
              <a:t>gezonde</a:t>
            </a:r>
            <a:r>
              <a:rPr lang="fr-FR" sz="1200" dirty="0"/>
              <a:t> </a:t>
            </a:r>
            <a:r>
              <a:rPr lang="fr-FR" sz="1200" dirty="0" err="1"/>
              <a:t>mensen</a:t>
            </a:r>
            <a:r>
              <a:rPr lang="fr-FR" sz="1200" dirty="0"/>
              <a:t>, </a:t>
            </a:r>
            <a:r>
              <a:rPr lang="fr-FR" sz="1200" dirty="0" err="1"/>
              <a:t>alsook</a:t>
            </a:r>
            <a:r>
              <a:rPr lang="fr-FR" sz="1200" dirty="0"/>
              <a:t> </a:t>
            </a:r>
            <a:r>
              <a:rPr lang="fr-FR" sz="1200" dirty="0" err="1"/>
              <a:t>bij</a:t>
            </a:r>
            <a:r>
              <a:rPr lang="fr-FR" sz="1200" dirty="0"/>
              <a:t> </a:t>
            </a:r>
            <a:r>
              <a:rPr lang="fr-FR" sz="1200" dirty="0" err="1"/>
              <a:t>mensen</a:t>
            </a:r>
            <a:r>
              <a:rPr lang="fr-FR" sz="1200" dirty="0"/>
              <a:t> die </a:t>
            </a:r>
            <a:r>
              <a:rPr lang="fr-FR" sz="1200" dirty="0" err="1"/>
              <a:t>lijden</a:t>
            </a:r>
            <a:r>
              <a:rPr lang="fr-FR" sz="1200" dirty="0"/>
              <a:t> </a:t>
            </a:r>
            <a:r>
              <a:rPr lang="fr-FR" sz="1200" dirty="0" err="1"/>
              <a:t>aan</a:t>
            </a:r>
            <a:r>
              <a:rPr lang="fr-FR" sz="1200" dirty="0"/>
              <a:t> </a:t>
            </a:r>
            <a:r>
              <a:rPr lang="fr-FR" sz="1200" dirty="0" err="1"/>
              <a:t>chronische</a:t>
            </a:r>
            <a:r>
              <a:rPr lang="fr-FR" sz="1200" dirty="0"/>
              <a:t> </a:t>
            </a:r>
            <a:r>
              <a:rPr lang="fr-FR" sz="1200" dirty="0" err="1"/>
              <a:t>ziekten</a:t>
            </a:r>
            <a:r>
              <a:rPr lang="fr-FR" sz="1200" dirty="0"/>
              <a:t>. </a:t>
            </a:r>
            <a:endParaRPr lang="fr-FR" sz="1200" dirty="0" smtClean="0"/>
          </a:p>
          <a:p>
            <a:r>
              <a:rPr lang="fr-FR" sz="1200" dirty="0" err="1" smtClean="0"/>
              <a:t>Wetenschappelijke</a:t>
            </a:r>
            <a:r>
              <a:rPr lang="fr-FR" sz="1200" dirty="0" smtClean="0"/>
              <a:t> </a:t>
            </a:r>
            <a:r>
              <a:rPr lang="fr-FR" sz="1200" dirty="0" err="1"/>
              <a:t>studies</a:t>
            </a:r>
            <a:r>
              <a:rPr lang="fr-FR" sz="1200" dirty="0"/>
              <a:t> </a:t>
            </a:r>
            <a:r>
              <a:rPr lang="fr-FR" sz="1200" dirty="0" err="1"/>
              <a:t>hierover</a:t>
            </a:r>
            <a:r>
              <a:rPr lang="fr-FR" sz="1200" dirty="0"/>
              <a:t> </a:t>
            </a:r>
            <a:r>
              <a:rPr lang="fr-FR" sz="1200" dirty="0" err="1"/>
              <a:t>zijn</a:t>
            </a:r>
            <a:r>
              <a:rPr lang="fr-FR" sz="1200" dirty="0"/>
              <a:t> </a:t>
            </a:r>
            <a:r>
              <a:rPr lang="fr-FR" sz="1200" dirty="0" err="1"/>
              <a:t>momenteel</a:t>
            </a:r>
            <a:r>
              <a:rPr lang="fr-FR" sz="1200" dirty="0"/>
              <a:t> in </a:t>
            </a:r>
            <a:r>
              <a:rPr lang="fr-FR" sz="1200" dirty="0" err="1"/>
              <a:t>validatiefase</a:t>
            </a:r>
            <a:r>
              <a:rPr lang="fr-FR" sz="1200" dirty="0"/>
              <a:t>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3378201" y="2089964"/>
            <a:ext cx="2808351" cy="509059"/>
          </a:xfrm>
        </p:spPr>
        <p:txBody>
          <a:bodyPr/>
          <a:lstStyle/>
          <a:p>
            <a:r>
              <a:rPr lang="fr-FR" sz="1800" dirty="0" err="1"/>
              <a:t>Lichamelijk</a:t>
            </a:r>
            <a:r>
              <a:rPr lang="fr-FR" sz="1800" dirty="0"/>
              <a:t> aspect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16"/>
          </p:nvPr>
        </p:nvSpPr>
        <p:spPr>
          <a:xfrm>
            <a:off x="3376623" y="2670585"/>
            <a:ext cx="2809104" cy="1573172"/>
          </a:xfrm>
        </p:spPr>
        <p:txBody>
          <a:bodyPr>
            <a:normAutofit/>
          </a:bodyPr>
          <a:lstStyle/>
          <a:p>
            <a:r>
              <a:rPr lang="fr-FR" sz="1200" dirty="0" err="1"/>
              <a:t>Biodanza</a:t>
            </a:r>
            <a:r>
              <a:rPr lang="fr-FR" sz="1200" dirty="0"/>
              <a:t>® </a:t>
            </a:r>
            <a:r>
              <a:rPr lang="fr-FR" sz="1200" dirty="0" err="1"/>
              <a:t>brengt</a:t>
            </a:r>
            <a:r>
              <a:rPr lang="fr-FR" sz="1200" dirty="0"/>
              <a:t> </a:t>
            </a:r>
            <a:r>
              <a:rPr lang="fr-FR" sz="1200" dirty="0" err="1"/>
              <a:t>een</a:t>
            </a:r>
            <a:r>
              <a:rPr lang="fr-FR" sz="1200" dirty="0"/>
              <a:t> globale </a:t>
            </a:r>
            <a:r>
              <a:rPr lang="fr-FR" sz="1200" dirty="0" err="1"/>
              <a:t>lichamelijke</a:t>
            </a:r>
            <a:r>
              <a:rPr lang="fr-FR" sz="1200" dirty="0"/>
              <a:t> </a:t>
            </a:r>
            <a:r>
              <a:rPr lang="fr-FR" sz="1200" dirty="0" err="1"/>
              <a:t>verbetering</a:t>
            </a:r>
            <a:r>
              <a:rPr lang="fr-FR" sz="1200" dirty="0"/>
              <a:t> </a:t>
            </a:r>
            <a:r>
              <a:rPr lang="fr-FR" sz="1200" dirty="0" err="1"/>
              <a:t>teweeg</a:t>
            </a:r>
            <a:r>
              <a:rPr lang="fr-FR" sz="1200" dirty="0"/>
              <a:t>, </a:t>
            </a:r>
            <a:r>
              <a:rPr lang="fr-FR" sz="1200" dirty="0" err="1"/>
              <a:t>vermindert</a:t>
            </a:r>
            <a:r>
              <a:rPr lang="fr-FR" sz="1200" dirty="0"/>
              <a:t> stress, </a:t>
            </a:r>
            <a:r>
              <a:rPr lang="fr-FR" sz="1200" dirty="0" err="1"/>
              <a:t>bevordert</a:t>
            </a:r>
            <a:r>
              <a:rPr lang="fr-FR" sz="1200" dirty="0"/>
              <a:t> </a:t>
            </a:r>
            <a:r>
              <a:rPr lang="fr-FR" sz="1200" dirty="0" err="1"/>
              <a:t>relaxeren</a:t>
            </a:r>
            <a:r>
              <a:rPr lang="fr-FR" sz="1200" dirty="0"/>
              <a:t> en </a:t>
            </a:r>
            <a:r>
              <a:rPr lang="fr-FR" sz="1200" dirty="0" err="1"/>
              <a:t>geeft</a:t>
            </a:r>
            <a:r>
              <a:rPr lang="fr-FR" sz="1200" dirty="0"/>
              <a:t> </a:t>
            </a:r>
            <a:r>
              <a:rPr lang="fr-FR" sz="1200" dirty="0" err="1"/>
              <a:t>duurzaam</a:t>
            </a:r>
            <a:r>
              <a:rPr lang="fr-FR" sz="1200" dirty="0"/>
              <a:t> </a:t>
            </a:r>
            <a:r>
              <a:rPr lang="fr-FR" sz="1200" dirty="0" err="1"/>
              <a:t>welbevinden</a:t>
            </a:r>
            <a:r>
              <a:rPr lang="fr-FR" sz="1200" dirty="0"/>
              <a:t>.</a:t>
            </a:r>
          </a:p>
          <a:p>
            <a:r>
              <a:rPr lang="fr-FR" sz="1200" dirty="0" err="1"/>
              <a:t>Ze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niet </a:t>
            </a:r>
            <a:r>
              <a:rPr lang="fr-FR" sz="1200" dirty="0" err="1"/>
              <a:t>prestatiegericht</a:t>
            </a:r>
            <a:r>
              <a:rPr lang="fr-FR" sz="1200" dirty="0"/>
              <a:t>. </a:t>
            </a:r>
            <a:r>
              <a:rPr lang="fr-FR" sz="1200" dirty="0" err="1"/>
              <a:t>Zelf-regulering</a:t>
            </a:r>
            <a:r>
              <a:rPr lang="fr-FR" sz="1200" dirty="0"/>
              <a:t> en </a:t>
            </a:r>
            <a:r>
              <a:rPr lang="fr-FR" sz="1200" dirty="0" err="1"/>
              <a:t>luisteren</a:t>
            </a:r>
            <a:r>
              <a:rPr lang="fr-FR" sz="1200" dirty="0"/>
              <a:t> </a:t>
            </a:r>
            <a:r>
              <a:rPr lang="fr-FR" sz="1200" dirty="0" err="1"/>
              <a:t>naar</a:t>
            </a:r>
            <a:r>
              <a:rPr lang="fr-FR" sz="1200" dirty="0"/>
              <a:t> je </a:t>
            </a:r>
            <a:r>
              <a:rPr lang="fr-FR" sz="1200" dirty="0" err="1"/>
              <a:t>lichaam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de </a:t>
            </a:r>
            <a:r>
              <a:rPr lang="fr-FR" sz="1200" dirty="0" err="1"/>
              <a:t>boodschap</a:t>
            </a:r>
            <a:r>
              <a:rPr lang="fr-FR" sz="1200" dirty="0"/>
              <a:t>.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542087" y="2078241"/>
            <a:ext cx="3240088" cy="509059"/>
          </a:xfrm>
        </p:spPr>
        <p:txBody>
          <a:bodyPr/>
          <a:lstStyle/>
          <a:p>
            <a:r>
              <a:rPr lang="fr-FR" sz="1800" dirty="0" err="1"/>
              <a:t>Psychologisch</a:t>
            </a:r>
            <a:r>
              <a:rPr lang="fr-FR" sz="1800" dirty="0"/>
              <a:t> aspect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7"/>
          </p:nvPr>
        </p:nvSpPr>
        <p:spPr>
          <a:xfrm>
            <a:off x="6541260" y="2639970"/>
            <a:ext cx="2809179" cy="2520108"/>
          </a:xfrm>
        </p:spPr>
        <p:txBody>
          <a:bodyPr>
            <a:noAutofit/>
          </a:bodyPr>
          <a:lstStyle/>
          <a:p>
            <a:r>
              <a:rPr lang="fr-FR" sz="1200" dirty="0" err="1"/>
              <a:t>Biodanza</a:t>
            </a:r>
            <a:r>
              <a:rPr lang="fr-FR" sz="1200" dirty="0"/>
              <a:t>® </a:t>
            </a:r>
            <a:r>
              <a:rPr lang="fr-FR" sz="1200" dirty="0" err="1"/>
              <a:t>versterkt</a:t>
            </a:r>
            <a:r>
              <a:rPr lang="fr-FR" sz="1200" dirty="0"/>
              <a:t> het </a:t>
            </a:r>
            <a:r>
              <a:rPr lang="fr-FR" sz="1200" dirty="0" err="1"/>
              <a:t>zelfbeeld</a:t>
            </a:r>
            <a:r>
              <a:rPr lang="fr-FR" sz="1200" dirty="0"/>
              <a:t> en </a:t>
            </a:r>
            <a:r>
              <a:rPr lang="fr-FR" sz="1200" dirty="0" err="1"/>
              <a:t>zelfvertrouwen</a:t>
            </a:r>
            <a:r>
              <a:rPr lang="fr-FR" sz="1200" dirty="0"/>
              <a:t>. </a:t>
            </a:r>
            <a:r>
              <a:rPr lang="fr-FR" sz="1200" dirty="0" err="1"/>
              <a:t>Ze</a:t>
            </a:r>
            <a:r>
              <a:rPr lang="fr-FR" sz="1200" dirty="0"/>
              <a:t> </a:t>
            </a:r>
            <a:r>
              <a:rPr lang="fr-FR" sz="1200" dirty="0" err="1"/>
              <a:t>bevordert</a:t>
            </a:r>
            <a:r>
              <a:rPr lang="fr-FR" sz="1200" dirty="0"/>
              <a:t> het </a:t>
            </a:r>
            <a:r>
              <a:rPr lang="fr-FR" sz="1200" dirty="0" err="1"/>
              <a:t>opbouwen</a:t>
            </a:r>
            <a:r>
              <a:rPr lang="fr-FR" sz="1200" dirty="0"/>
              <a:t> van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/>
              <a:t>stralende</a:t>
            </a:r>
            <a:r>
              <a:rPr lang="fr-FR" sz="1200" dirty="0"/>
              <a:t> </a:t>
            </a:r>
            <a:r>
              <a:rPr lang="fr-FR" sz="1200" dirty="0" err="1"/>
              <a:t>identiteit</a:t>
            </a:r>
            <a:r>
              <a:rPr lang="fr-FR" sz="1200" dirty="0"/>
              <a:t> en </a:t>
            </a:r>
            <a:r>
              <a:rPr lang="fr-FR" sz="1200" dirty="0" err="1"/>
              <a:t>brengt</a:t>
            </a:r>
            <a:r>
              <a:rPr lang="fr-FR" sz="1200" dirty="0"/>
              <a:t> het </a:t>
            </a:r>
            <a:r>
              <a:rPr lang="fr-FR" sz="1200" dirty="0" err="1"/>
              <a:t>beste</a:t>
            </a:r>
            <a:r>
              <a:rPr lang="fr-FR" sz="1200" dirty="0"/>
              <a:t> in </a:t>
            </a:r>
            <a:r>
              <a:rPr lang="fr-FR" sz="1200" dirty="0" err="1"/>
              <a:t>onszelf</a:t>
            </a:r>
            <a:r>
              <a:rPr lang="fr-FR" sz="1200" dirty="0"/>
              <a:t> </a:t>
            </a:r>
            <a:r>
              <a:rPr lang="fr-FR" sz="1200" dirty="0" err="1"/>
              <a:t>tot</a:t>
            </a:r>
            <a:r>
              <a:rPr lang="fr-FR" sz="1200" dirty="0"/>
              <a:t> </a:t>
            </a:r>
            <a:r>
              <a:rPr lang="fr-FR" sz="1200" dirty="0" err="1"/>
              <a:t>uiting</a:t>
            </a:r>
            <a:r>
              <a:rPr lang="fr-FR" sz="1200" dirty="0"/>
              <a:t>. </a:t>
            </a:r>
            <a:endParaRPr lang="fr-FR" sz="1200" dirty="0" smtClean="0"/>
          </a:p>
          <a:p>
            <a:r>
              <a:rPr lang="fr-FR" sz="1200" dirty="0" err="1" smtClean="0"/>
              <a:t>Ze</a:t>
            </a:r>
            <a:r>
              <a:rPr lang="fr-FR" sz="1200" dirty="0" smtClean="0"/>
              <a:t> </a:t>
            </a:r>
            <a:r>
              <a:rPr lang="fr-FR" sz="1200" dirty="0" err="1"/>
              <a:t>nodigt</a:t>
            </a:r>
            <a:r>
              <a:rPr lang="fr-FR" sz="1200" dirty="0"/>
              <a:t> </a:t>
            </a:r>
            <a:r>
              <a:rPr lang="fr-FR" sz="1200" dirty="0" err="1"/>
              <a:t>uit</a:t>
            </a:r>
            <a:r>
              <a:rPr lang="fr-FR" sz="1200" dirty="0"/>
              <a:t> om je </a:t>
            </a:r>
            <a:r>
              <a:rPr lang="fr-FR" sz="1200" dirty="0" err="1"/>
              <a:t>leven</a:t>
            </a:r>
            <a:r>
              <a:rPr lang="fr-FR" sz="1200" dirty="0"/>
              <a:t> in </a:t>
            </a:r>
            <a:r>
              <a:rPr lang="fr-FR" sz="1200" dirty="0" err="1"/>
              <a:t>eigen</a:t>
            </a:r>
            <a:r>
              <a:rPr lang="fr-FR" sz="1200" dirty="0"/>
              <a:t> </a:t>
            </a:r>
            <a:r>
              <a:rPr lang="fr-FR" sz="1200" dirty="0" err="1"/>
              <a:t>handen</a:t>
            </a:r>
            <a:r>
              <a:rPr lang="fr-FR" sz="1200" dirty="0"/>
              <a:t> te </a:t>
            </a:r>
            <a:r>
              <a:rPr lang="fr-FR" sz="1200" dirty="0" err="1"/>
              <a:t>nemen</a:t>
            </a:r>
            <a:r>
              <a:rPr lang="fr-FR" sz="1200" dirty="0"/>
              <a:t>, </a:t>
            </a:r>
            <a:r>
              <a:rPr lang="fr-FR" sz="1200" dirty="0" err="1">
                <a:solidFill>
                  <a:srgbClr val="FF0000"/>
                </a:solidFill>
              </a:rPr>
              <a:t>voor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/>
              <a:t>duurzaam</a:t>
            </a:r>
            <a:r>
              <a:rPr lang="fr-FR" sz="1200" dirty="0"/>
              <a:t> </a:t>
            </a:r>
            <a:r>
              <a:rPr lang="fr-FR" sz="1200" dirty="0" err="1"/>
              <a:t>goed</a:t>
            </a:r>
            <a:r>
              <a:rPr lang="fr-FR" sz="1200" dirty="0"/>
              <a:t> </a:t>
            </a:r>
            <a:r>
              <a:rPr lang="fr-FR" sz="1200" dirty="0" err="1"/>
              <a:t>gevoel</a:t>
            </a:r>
            <a:r>
              <a:rPr lang="fr-FR" sz="1200" dirty="0"/>
              <a:t>.</a:t>
            </a:r>
          </a:p>
          <a:p>
            <a:r>
              <a:rPr lang="fr-FR" sz="1200" dirty="0"/>
              <a:t>Biodanza® </a:t>
            </a:r>
            <a:r>
              <a:rPr lang="fr-FR" sz="1200" dirty="0" err="1"/>
              <a:t>heeft</a:t>
            </a:r>
            <a:r>
              <a:rPr lang="fr-FR" sz="1200" dirty="0"/>
              <a:t> </a:t>
            </a:r>
            <a:r>
              <a:rPr lang="fr-FR" sz="1200" dirty="0" err="1"/>
              <a:t>positieve</a:t>
            </a:r>
            <a:r>
              <a:rPr lang="fr-FR" sz="1200" dirty="0"/>
              <a:t> </a:t>
            </a:r>
            <a:r>
              <a:rPr lang="fr-FR" sz="1200" dirty="0" err="1"/>
              <a:t>effecten</a:t>
            </a:r>
            <a:r>
              <a:rPr lang="fr-FR" sz="1200" dirty="0"/>
              <a:t> in </a:t>
            </a:r>
            <a:r>
              <a:rPr lang="fr-FR" sz="1200" dirty="0" err="1"/>
              <a:t>geval</a:t>
            </a:r>
            <a:r>
              <a:rPr lang="fr-FR" sz="1200" dirty="0"/>
              <a:t> van burn-out, </a:t>
            </a:r>
            <a:r>
              <a:rPr lang="fr-FR" sz="1200" dirty="0" err="1"/>
              <a:t>negatieve</a:t>
            </a:r>
            <a:r>
              <a:rPr lang="fr-FR" sz="1200" dirty="0"/>
              <a:t> </a:t>
            </a:r>
            <a:r>
              <a:rPr lang="fr-FR" sz="1200" dirty="0" err="1"/>
              <a:t>ideeën</a:t>
            </a:r>
            <a:r>
              <a:rPr lang="fr-FR" sz="1200" dirty="0"/>
              <a:t> of </a:t>
            </a:r>
            <a:r>
              <a:rPr lang="fr-FR" sz="1200" dirty="0" err="1">
                <a:solidFill>
                  <a:srgbClr val="FF0000"/>
                </a:solidFill>
              </a:rPr>
              <a:t>existentiële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melancholie</a:t>
            </a:r>
            <a:r>
              <a:rPr lang="fr-FR" sz="1200" dirty="0">
                <a:solidFill>
                  <a:srgbClr val="FF0000"/>
                </a:solidFill>
              </a:rPr>
              <a:t>, </a:t>
            </a:r>
            <a:r>
              <a:rPr lang="fr-FR" sz="1200" dirty="0" err="1"/>
              <a:t>door</a:t>
            </a:r>
            <a:r>
              <a:rPr lang="fr-FR" sz="1200" dirty="0"/>
              <a:t> het </a:t>
            </a:r>
            <a:r>
              <a:rPr lang="fr-FR" sz="1200" dirty="0" err="1"/>
              <a:t>geluksgevoel</a:t>
            </a:r>
            <a:r>
              <a:rPr lang="fr-FR" sz="1200" dirty="0"/>
              <a:t> te </a:t>
            </a:r>
            <a:r>
              <a:rPr lang="fr-FR" sz="1200" dirty="0" err="1"/>
              <a:t>stimuleren</a:t>
            </a:r>
            <a:r>
              <a:rPr lang="fr-FR" sz="1200" dirty="0"/>
              <a:t> en het </a:t>
            </a:r>
            <a:r>
              <a:rPr lang="fr-FR" sz="1200" dirty="0" err="1"/>
              <a:t>levensplezier</a:t>
            </a:r>
            <a:r>
              <a:rPr lang="fr-FR" sz="1200" dirty="0"/>
              <a:t> te </a:t>
            </a:r>
            <a:r>
              <a:rPr lang="fr-FR" sz="1200" dirty="0" err="1"/>
              <a:t>versterken</a:t>
            </a:r>
            <a:r>
              <a:rPr lang="fr-FR" sz="1200" dirty="0"/>
              <a:t>.</a:t>
            </a: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3378954" y="4271674"/>
            <a:ext cx="3025033" cy="509059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  <a:p>
            <a:r>
              <a:rPr lang="fr-FR" sz="1800" dirty="0" err="1"/>
              <a:t>Maatschappelijk</a:t>
            </a:r>
            <a:r>
              <a:rPr lang="fr-FR" sz="1800" dirty="0"/>
              <a:t> aspect</a:t>
            </a:r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3377376" y="4842647"/>
            <a:ext cx="3026611" cy="1985280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Biodanza® </a:t>
            </a:r>
            <a:r>
              <a:rPr lang="fr-FR" sz="1200" dirty="0" err="1"/>
              <a:t>ontwikkelt</a:t>
            </a:r>
            <a:r>
              <a:rPr lang="fr-FR" sz="1200" dirty="0"/>
              <a:t> empathie en </a:t>
            </a:r>
            <a:r>
              <a:rPr lang="fr-FR" sz="1200" dirty="0" err="1"/>
              <a:t>relationele</a:t>
            </a:r>
            <a:r>
              <a:rPr lang="fr-FR" sz="1200" dirty="0"/>
              <a:t> </a:t>
            </a:r>
            <a:r>
              <a:rPr lang="fr-FR" sz="1200" dirty="0" err="1"/>
              <a:t>vaardigheden</a:t>
            </a:r>
            <a:r>
              <a:rPr lang="fr-FR" sz="1200" dirty="0"/>
              <a:t>. Je </a:t>
            </a:r>
            <a:r>
              <a:rPr lang="fr-FR" sz="1200" dirty="0" err="1"/>
              <a:t>eigen</a:t>
            </a:r>
            <a:r>
              <a:rPr lang="fr-FR" sz="1200" dirty="0"/>
              <a:t> </a:t>
            </a:r>
            <a:r>
              <a:rPr lang="fr-FR" sz="1200" dirty="0" err="1"/>
              <a:t>grenzen</a:t>
            </a:r>
            <a:r>
              <a:rPr lang="fr-FR" sz="1200" dirty="0"/>
              <a:t> </a:t>
            </a:r>
            <a:r>
              <a:rPr lang="fr-FR" sz="1200" dirty="0" err="1"/>
              <a:t>kunnen</a:t>
            </a:r>
            <a:r>
              <a:rPr lang="fr-FR" sz="1200" dirty="0"/>
              <a:t> </a:t>
            </a:r>
            <a:r>
              <a:rPr lang="fr-FR" sz="1200" dirty="0" err="1"/>
              <a:t>aanduiden</a:t>
            </a:r>
            <a:r>
              <a:rPr lang="fr-FR" sz="1200" dirty="0"/>
              <a:t> en met feedback in </a:t>
            </a:r>
            <a:r>
              <a:rPr lang="fr-FR" sz="1200" dirty="0" err="1"/>
              <a:t>interactie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zijn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 err="1"/>
              <a:t>bevorderen</a:t>
            </a:r>
            <a:r>
              <a:rPr lang="fr-FR" sz="1200" dirty="0"/>
              <a:t> </a:t>
            </a:r>
            <a:r>
              <a:rPr lang="fr-FR" sz="1200" dirty="0" err="1"/>
              <a:t>bekommernis</a:t>
            </a:r>
            <a:r>
              <a:rPr lang="fr-FR" sz="1200" dirty="0"/>
              <a:t> om </a:t>
            </a:r>
            <a:r>
              <a:rPr lang="fr-FR" sz="1200" dirty="0" err="1"/>
              <a:t>anderen</a:t>
            </a:r>
            <a:r>
              <a:rPr lang="fr-FR" sz="1200" dirty="0"/>
              <a:t>, </a:t>
            </a:r>
            <a:r>
              <a:rPr lang="fr-FR" sz="1200" dirty="0" err="1"/>
              <a:t>onderlinge</a:t>
            </a:r>
            <a:r>
              <a:rPr lang="fr-FR" sz="1200" dirty="0"/>
              <a:t> </a:t>
            </a:r>
            <a:r>
              <a:rPr lang="fr-FR" sz="1200" dirty="0" err="1"/>
              <a:t>steun</a:t>
            </a:r>
            <a:r>
              <a:rPr lang="fr-FR" sz="1200" dirty="0"/>
              <a:t> en </a:t>
            </a:r>
            <a:r>
              <a:rPr lang="fr-FR" sz="1200" dirty="0" err="1"/>
              <a:t>zorg</a:t>
            </a:r>
            <a:r>
              <a:rPr lang="fr-FR" sz="1200" dirty="0"/>
              <a:t>, en </a:t>
            </a:r>
            <a:r>
              <a:rPr lang="fr-FR" sz="1200" dirty="0" err="1"/>
              <a:t>stimuleren</a:t>
            </a:r>
            <a:r>
              <a:rPr lang="fr-FR" sz="1200" dirty="0"/>
              <a:t> empathie en </a:t>
            </a:r>
            <a:r>
              <a:rPr lang="fr-FR" sz="1200" dirty="0" err="1"/>
              <a:t>relationele</a:t>
            </a:r>
            <a:r>
              <a:rPr lang="fr-FR" sz="1200" dirty="0"/>
              <a:t> </a:t>
            </a:r>
            <a:r>
              <a:rPr lang="fr-FR" sz="1200" dirty="0" err="1"/>
              <a:t>vaardigheden</a:t>
            </a:r>
            <a:r>
              <a:rPr lang="fr-FR" sz="1200" dirty="0"/>
              <a:t>. </a:t>
            </a:r>
          </a:p>
          <a:p>
            <a:r>
              <a:rPr lang="fr-FR" sz="1200" dirty="0"/>
              <a:t>De </a:t>
            </a:r>
            <a:r>
              <a:rPr lang="fr-FR" sz="1200" dirty="0" err="1"/>
              <a:t>sessies</a:t>
            </a:r>
            <a:r>
              <a:rPr lang="fr-FR" sz="1200" dirty="0"/>
              <a:t> </a:t>
            </a:r>
            <a:r>
              <a:rPr lang="fr-FR" sz="1200" dirty="0" err="1"/>
              <a:t>verlopen</a:t>
            </a:r>
            <a:r>
              <a:rPr lang="fr-FR" sz="1200" dirty="0"/>
              <a:t> in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 smtClean="0"/>
              <a:t>aan-moedigend</a:t>
            </a:r>
            <a:r>
              <a:rPr lang="fr-FR" sz="1200" dirty="0" smtClean="0"/>
              <a:t> </a:t>
            </a:r>
            <a:r>
              <a:rPr lang="fr-FR" sz="1200" dirty="0" err="1"/>
              <a:t>klimaat</a:t>
            </a:r>
            <a:r>
              <a:rPr lang="fr-FR" sz="1200" dirty="0"/>
              <a:t> van </a:t>
            </a:r>
            <a:r>
              <a:rPr lang="fr-FR" sz="1200" dirty="0" err="1"/>
              <a:t>vertrouwen</a:t>
            </a:r>
            <a:r>
              <a:rPr lang="fr-FR" sz="1200" dirty="0"/>
              <a:t>, </a:t>
            </a:r>
            <a:r>
              <a:rPr lang="fr-FR" sz="1200" dirty="0" err="1"/>
              <a:t>zonder</a:t>
            </a:r>
            <a:r>
              <a:rPr lang="fr-FR" sz="1200" dirty="0"/>
              <a:t> </a:t>
            </a:r>
            <a:r>
              <a:rPr lang="fr-FR" sz="1200" dirty="0" err="1"/>
              <a:t>kritiek</a:t>
            </a:r>
            <a:r>
              <a:rPr lang="fr-FR" sz="1200" dirty="0"/>
              <a:t> </a:t>
            </a:r>
            <a:r>
              <a:rPr lang="fr-FR" sz="1200" dirty="0" err="1"/>
              <a:t>noch</a:t>
            </a:r>
            <a:r>
              <a:rPr lang="fr-FR" sz="1200" dirty="0"/>
              <a:t> </a:t>
            </a:r>
            <a:r>
              <a:rPr lang="fr-FR" sz="1200" dirty="0" err="1"/>
              <a:t>oordeel</a:t>
            </a:r>
            <a:r>
              <a:rPr lang="fr-FR" sz="12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339" y="5811927"/>
            <a:ext cx="2744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/>
              <a:t>Health</a:t>
            </a:r>
            <a:r>
              <a:rPr lang="fr-FR" sz="900" dirty="0"/>
              <a:t> </a:t>
            </a:r>
            <a:r>
              <a:rPr lang="fr-FR" sz="900" dirty="0" err="1"/>
              <a:t>effects</a:t>
            </a:r>
            <a:r>
              <a:rPr lang="fr-FR" sz="900" dirty="0"/>
              <a:t> </a:t>
            </a:r>
            <a:r>
              <a:rPr lang="fr-FR" sz="900" dirty="0" err="1"/>
              <a:t>derived</a:t>
            </a:r>
            <a:r>
              <a:rPr lang="fr-FR" sz="900" dirty="0"/>
              <a:t> </a:t>
            </a:r>
            <a:r>
              <a:rPr lang="fr-FR" sz="900" dirty="0" err="1"/>
              <a:t>from</a:t>
            </a:r>
            <a:r>
              <a:rPr lang="fr-FR" sz="900" dirty="0"/>
              <a:t> an </a:t>
            </a:r>
            <a:r>
              <a:rPr lang="fr-FR" sz="900" dirty="0" err="1"/>
              <a:t>annual</a:t>
            </a:r>
            <a:r>
              <a:rPr lang="fr-FR" sz="900" dirty="0"/>
              <a:t> course </a:t>
            </a:r>
          </a:p>
          <a:p>
            <a:r>
              <a:rPr lang="fr-FR" sz="900" dirty="0"/>
              <a:t>of </a:t>
            </a:r>
            <a:r>
              <a:rPr lang="fr-FR" sz="900" dirty="0" err="1"/>
              <a:t>Biodanza</a:t>
            </a:r>
            <a:r>
              <a:rPr lang="fr-FR" sz="900" dirty="0"/>
              <a:t>®: an </a:t>
            </a:r>
            <a:r>
              <a:rPr lang="fr-FR" sz="900" dirty="0" err="1"/>
              <a:t>empirical</a:t>
            </a:r>
            <a:r>
              <a:rPr lang="fr-FR" sz="900" dirty="0"/>
              <a:t> </a:t>
            </a:r>
            <a:r>
              <a:rPr lang="fr-FR" sz="900" dirty="0" err="1"/>
              <a:t>study</a:t>
            </a:r>
            <a:r>
              <a:rPr lang="fr-FR" sz="900" dirty="0"/>
              <a:t>. M.T. </a:t>
            </a:r>
            <a:r>
              <a:rPr lang="fr-FR" sz="900" dirty="0" err="1">
                <a:latin typeface="+mj-lt"/>
              </a:rPr>
              <a:t>Giannelli</a:t>
            </a:r>
            <a:r>
              <a:rPr lang="fr-FR" sz="900" dirty="0">
                <a:latin typeface="+mj-lt"/>
              </a:rPr>
              <a:t>, P. </a:t>
            </a:r>
            <a:r>
              <a:rPr lang="fr-FR" sz="900" dirty="0" err="1">
                <a:latin typeface="+mj-lt"/>
              </a:rPr>
              <a:t>Giannino</a:t>
            </a:r>
            <a:r>
              <a:rPr lang="fr-FR" sz="900" dirty="0">
                <a:latin typeface="+mj-lt"/>
              </a:rPr>
              <a:t>, A. </a:t>
            </a:r>
            <a:r>
              <a:rPr lang="fr-FR" sz="900" dirty="0" err="1">
                <a:latin typeface="+mj-lt"/>
              </a:rPr>
              <a:t>Mingarelli</a:t>
            </a:r>
            <a:r>
              <a:rPr lang="fr-FR" sz="900" dirty="0">
                <a:latin typeface="+mj-lt"/>
              </a:rPr>
              <a:t>. </a:t>
            </a:r>
          </a:p>
          <a:p>
            <a:r>
              <a:rPr lang="fr-FR" sz="900" dirty="0" err="1">
                <a:latin typeface="+mj-lt"/>
              </a:rPr>
              <a:t>Published</a:t>
            </a:r>
            <a:r>
              <a:rPr lang="fr-FR" sz="900" dirty="0">
                <a:latin typeface="+mj-lt"/>
              </a:rPr>
              <a:t> in </a:t>
            </a:r>
            <a:r>
              <a:rPr lang="fr-FR" sz="900" dirty="0" err="1">
                <a:latin typeface="+mj-lt"/>
              </a:rPr>
              <a:t>Psicologia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della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Salute</a:t>
            </a:r>
            <a:r>
              <a:rPr lang="fr-FR" sz="900" dirty="0">
                <a:latin typeface="+mj-lt"/>
              </a:rPr>
              <a:t> (Psychology of </a:t>
            </a:r>
            <a:r>
              <a:rPr lang="fr-FR" sz="900" dirty="0" err="1">
                <a:latin typeface="+mj-lt"/>
              </a:rPr>
              <a:t>Health</a:t>
            </a:r>
            <a:r>
              <a:rPr lang="fr-FR" sz="900" dirty="0">
                <a:latin typeface="+mj-lt"/>
              </a:rPr>
              <a:t>). Franco </a:t>
            </a:r>
            <a:r>
              <a:rPr lang="fr-FR" sz="900" dirty="0" err="1">
                <a:latin typeface="+mj-lt"/>
              </a:rPr>
              <a:t>Angeli</a:t>
            </a:r>
            <a:r>
              <a:rPr lang="fr-FR" sz="900" dirty="0">
                <a:latin typeface="+mj-lt"/>
              </a:rPr>
              <a:t> Issue 1/2015, pp 84-107.</a:t>
            </a:r>
          </a:p>
        </p:txBody>
      </p:sp>
      <p:sp>
        <p:nvSpPr>
          <p:cNvPr id="15" name="Espace réservé du texte 8"/>
          <p:cNvSpPr txBox="1">
            <a:spLocks/>
          </p:cNvSpPr>
          <p:nvPr/>
        </p:nvSpPr>
        <p:spPr>
          <a:xfrm>
            <a:off x="6542087" y="5775567"/>
            <a:ext cx="2808353" cy="894160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 err="1"/>
              <a:t>Health</a:t>
            </a:r>
            <a:r>
              <a:rPr lang="fr-FR" sz="900" dirty="0"/>
              <a:t> </a:t>
            </a:r>
            <a:r>
              <a:rPr lang="fr-FR" sz="900" dirty="0" err="1"/>
              <a:t>psychology</a:t>
            </a:r>
            <a:r>
              <a:rPr lang="fr-FR" sz="900" dirty="0"/>
              <a:t> and </a:t>
            </a:r>
            <a:r>
              <a:rPr lang="fr-FR" sz="900" dirty="0" err="1"/>
              <a:t>physiological</a:t>
            </a:r>
            <a:r>
              <a:rPr lang="fr-FR" sz="900" dirty="0"/>
              <a:t> </a:t>
            </a:r>
            <a:r>
              <a:rPr lang="fr-FR" sz="900" dirty="0" err="1"/>
              <a:t>effects</a:t>
            </a:r>
            <a:r>
              <a:rPr lang="fr-FR" sz="900" dirty="0"/>
              <a:t> of </a:t>
            </a:r>
            <a:r>
              <a:rPr lang="fr-FR" sz="900" dirty="0" err="1"/>
              <a:t>Biodanza</a:t>
            </a:r>
            <a:r>
              <a:rPr lang="fr-FR" sz="900" dirty="0"/>
              <a:t>®, </a:t>
            </a:r>
            <a:r>
              <a:rPr lang="fr-FR" sz="900" dirty="0" err="1"/>
              <a:t>including</a:t>
            </a:r>
            <a:r>
              <a:rPr lang="fr-FR" sz="900" dirty="0"/>
              <a:t> </a:t>
            </a:r>
            <a:r>
              <a:rPr lang="fr-FR" sz="900" dirty="0" err="1"/>
              <a:t>reduction</a:t>
            </a:r>
            <a:r>
              <a:rPr lang="fr-FR" sz="900" dirty="0"/>
              <a:t> of </a:t>
            </a:r>
            <a:r>
              <a:rPr lang="fr-FR" sz="900" dirty="0" err="1"/>
              <a:t>psychosomatic</a:t>
            </a:r>
            <a:r>
              <a:rPr lang="fr-FR" sz="900" dirty="0"/>
              <a:t> complaints, stress </a:t>
            </a:r>
            <a:r>
              <a:rPr lang="fr-FR" sz="900" dirty="0" err="1"/>
              <a:t>reduction</a:t>
            </a:r>
            <a:r>
              <a:rPr lang="fr-FR" sz="900" dirty="0"/>
              <a:t>, </a:t>
            </a:r>
            <a:r>
              <a:rPr lang="fr-FR" sz="900" dirty="0" err="1"/>
              <a:t>increase</a:t>
            </a:r>
            <a:r>
              <a:rPr lang="fr-FR" sz="900" dirty="0"/>
              <a:t> of </a:t>
            </a:r>
            <a:r>
              <a:rPr lang="fr-FR" sz="900" dirty="0" err="1"/>
              <a:t>optimism</a:t>
            </a:r>
            <a:r>
              <a:rPr lang="fr-FR" sz="900" dirty="0"/>
              <a:t>, self-</a:t>
            </a:r>
            <a:r>
              <a:rPr lang="fr-FR" sz="900" dirty="0" err="1"/>
              <a:t>efficacy</a:t>
            </a:r>
            <a:r>
              <a:rPr lang="fr-FR" sz="900" dirty="0"/>
              <a:t>, positive session </a:t>
            </a:r>
            <a:r>
              <a:rPr lang="fr-FR" sz="900" dirty="0" err="1"/>
              <a:t>effects</a:t>
            </a:r>
            <a:r>
              <a:rPr lang="fr-FR" sz="900" dirty="0"/>
              <a:t>; </a:t>
            </a:r>
            <a:r>
              <a:rPr lang="fr-FR" sz="900" dirty="0" err="1"/>
              <a:t>Villegas</a:t>
            </a:r>
            <a:r>
              <a:rPr lang="fr-FR" sz="900" dirty="0"/>
              <a:t>, </a:t>
            </a:r>
            <a:r>
              <a:rPr lang="fr-FR" sz="900" dirty="0" err="1"/>
              <a:t>Stueck</a:t>
            </a:r>
            <a:r>
              <a:rPr lang="fr-FR" sz="900" dirty="0"/>
              <a:t>, </a:t>
            </a:r>
            <a:r>
              <a:rPr lang="fr-FR" sz="900" dirty="0" err="1"/>
              <a:t>Terren</a:t>
            </a:r>
            <a:r>
              <a:rPr lang="fr-FR" sz="900" dirty="0"/>
              <a:t>, Toro; </a:t>
            </a:r>
            <a:r>
              <a:rPr lang="fr-FR" sz="900" dirty="0" err="1"/>
              <a:t>Universidad</a:t>
            </a:r>
            <a:r>
              <a:rPr lang="fr-FR" sz="900" dirty="0"/>
              <a:t> </a:t>
            </a:r>
            <a:r>
              <a:rPr lang="fr-FR" sz="900" dirty="0" err="1"/>
              <a:t>Abierta</a:t>
            </a:r>
            <a:r>
              <a:rPr lang="fr-FR" sz="900" dirty="0"/>
              <a:t> </a:t>
            </a:r>
            <a:r>
              <a:rPr lang="fr-FR" sz="900" dirty="0" err="1"/>
              <a:t>Interamericana</a:t>
            </a:r>
            <a:r>
              <a:rPr lang="fr-FR" sz="900" dirty="0"/>
              <a:t> Buenos Aires, 1999, 2000.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4"/>
          <a:stretch/>
        </p:blipFill>
        <p:spPr>
          <a:xfrm>
            <a:off x="482541" y="424564"/>
            <a:ext cx="2598226" cy="14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/>
          <p:cNvSpPr txBox="1">
            <a:spLocks/>
          </p:cNvSpPr>
          <p:nvPr/>
        </p:nvSpPr>
        <p:spPr>
          <a:xfrm>
            <a:off x="6665912" y="404735"/>
            <a:ext cx="3240088" cy="917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 err="1">
                <a:ea typeface="Geneva" charset="0"/>
                <a:cs typeface="Geneva" charset="0"/>
              </a:rPr>
              <a:t>Bewegen</a:t>
            </a:r>
            <a:r>
              <a:rPr lang="fr-FR" sz="1463" dirty="0">
                <a:ea typeface="Geneva" charset="0"/>
                <a:cs typeface="Geneva" charset="0"/>
              </a:rPr>
              <a:t>, </a:t>
            </a:r>
            <a:r>
              <a:rPr lang="fr-FR" sz="1463" dirty="0" err="1">
                <a:ea typeface="Geneva" charset="0"/>
                <a:cs typeface="Geneva" charset="0"/>
              </a:rPr>
              <a:t>dansen</a:t>
            </a:r>
            <a:r>
              <a:rPr lang="fr-FR" sz="1463" dirty="0">
                <a:ea typeface="Geneva" charset="0"/>
                <a:cs typeface="Geneva" charset="0"/>
              </a:rPr>
              <a:t>,</a:t>
            </a:r>
          </a:p>
          <a:p>
            <a:pPr marL="0" indent="0" algn="ctr">
              <a:buNone/>
            </a:pPr>
            <a:r>
              <a:rPr lang="fr-FR" sz="1463" dirty="0">
                <a:ea typeface="Geneva" charset="0"/>
                <a:cs typeface="Geneva" charset="0"/>
              </a:rPr>
              <a:t>je </a:t>
            </a:r>
            <a:r>
              <a:rPr lang="fr-FR" sz="1463" dirty="0" err="1">
                <a:ea typeface="Geneva" charset="0"/>
                <a:cs typeface="Geneva" charset="0"/>
              </a:rPr>
              <a:t>vrij</a:t>
            </a:r>
            <a:r>
              <a:rPr lang="fr-FR" sz="1463" dirty="0">
                <a:ea typeface="Geneva" charset="0"/>
                <a:cs typeface="Geneva" charset="0"/>
              </a:rPr>
              <a:t> </a:t>
            </a:r>
            <a:r>
              <a:rPr lang="fr-FR" sz="1463" dirty="0" err="1">
                <a:ea typeface="Geneva" charset="0"/>
                <a:cs typeface="Geneva" charset="0"/>
              </a:rPr>
              <a:t>uitdrukken</a:t>
            </a:r>
            <a:endParaRPr lang="fr-FR" sz="1463" dirty="0">
              <a:ea typeface="Geneva" charset="0"/>
              <a:cs typeface="Geneva" charset="0"/>
            </a:endParaRPr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7330190" y="5321775"/>
            <a:ext cx="2575808" cy="161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i="1" dirty="0">
                <a:latin typeface="+mj-lt"/>
                <a:ea typeface="Geneva" charset="0"/>
                <a:cs typeface="Geneva" charset="0"/>
              </a:rPr>
              <a:t>« 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Dans </a:t>
            </a:r>
            <a:r>
              <a:rPr lang="fr-FR" sz="1400" b="1" i="1" dirty="0" err="1">
                <a:latin typeface="+mj-lt"/>
                <a:ea typeface="Geneva" charset="0"/>
                <a:cs typeface="Geneva" charset="0"/>
              </a:rPr>
              <a:t>activeert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 </a:t>
            </a:r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het </a:t>
            </a:r>
            <a:r>
              <a:rPr lang="fr-FR" sz="1400" b="1" i="1" dirty="0" err="1">
                <a:latin typeface="+mj-lt"/>
                <a:ea typeface="Geneva" charset="0"/>
                <a:cs typeface="Geneva" charset="0"/>
              </a:rPr>
              <a:t>ontroerende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 </a:t>
            </a:r>
            <a:r>
              <a:rPr lang="fr-FR" sz="1400" b="1" i="1" dirty="0" err="1">
                <a:latin typeface="+mj-lt"/>
                <a:ea typeface="Geneva" charset="0"/>
                <a:cs typeface="Geneva" charset="0"/>
              </a:rPr>
              <a:t>gevoel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 </a:t>
            </a:r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b="1" i="1" dirty="0" err="1">
                <a:latin typeface="+mj-lt"/>
                <a:ea typeface="Geneva" charset="0"/>
                <a:cs typeface="Geneva" charset="0"/>
              </a:rPr>
              <a:t>dat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 je </a:t>
            </a:r>
            <a:r>
              <a:rPr lang="fr-FR" sz="1400" b="1" i="1" dirty="0" err="1">
                <a:latin typeface="+mj-lt"/>
                <a:ea typeface="Geneva" charset="0"/>
                <a:cs typeface="Geneva" charset="0"/>
              </a:rPr>
              <a:t>levend</a:t>
            </a:r>
            <a:r>
              <a:rPr lang="fr-FR" sz="1400" b="1" i="1" dirty="0">
                <a:latin typeface="+mj-lt"/>
                <a:ea typeface="Geneva" charset="0"/>
                <a:cs typeface="Geneva" charset="0"/>
              </a:rPr>
              <a:t> </a:t>
            </a:r>
            <a:r>
              <a:rPr lang="fr-FR" sz="1400" b="1" i="1" dirty="0" err="1">
                <a:latin typeface="+mj-lt"/>
                <a:ea typeface="Geneva" charset="0"/>
                <a:cs typeface="Geneva" charset="0"/>
              </a:rPr>
              <a:t>bent</a:t>
            </a:r>
            <a:r>
              <a:rPr lang="fr-FR" sz="1400" i="1" dirty="0">
                <a:latin typeface="+mj-lt"/>
                <a:ea typeface="Geneva" charset="0"/>
                <a:cs typeface="Geneva" charset="0"/>
              </a:rPr>
              <a:t> ».</a:t>
            </a:r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endParaRPr lang="fr-FR" sz="800" i="1" dirty="0"/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endParaRPr lang="fr-FR" sz="600" i="1" dirty="0"/>
          </a:p>
          <a:p>
            <a:pPr marL="0" indent="0" algn="r">
              <a:lnSpc>
                <a:spcPct val="100000"/>
              </a:lnSpc>
              <a:spcBef>
                <a:spcPts val="488"/>
              </a:spcBef>
              <a:buNone/>
            </a:pPr>
            <a:r>
              <a:rPr lang="fr-FR" sz="1400" i="1" dirty="0"/>
              <a:t>Rolando Toro </a:t>
            </a:r>
            <a:r>
              <a:rPr lang="fr-FR" sz="1400" i="1" dirty="0" err="1"/>
              <a:t>Araneda</a:t>
            </a:r>
            <a:endParaRPr lang="fr-FR" sz="1400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78" y="1238275"/>
            <a:ext cx="1339711" cy="1277191"/>
          </a:xfrm>
          <a:prstGeom prst="rect">
            <a:avLst/>
          </a:prstGeom>
        </p:spPr>
      </p:pic>
      <p:sp>
        <p:nvSpPr>
          <p:cNvPr id="16" name="Espace réservé du texte 4"/>
          <p:cNvSpPr txBox="1">
            <a:spLocks/>
          </p:cNvSpPr>
          <p:nvPr/>
        </p:nvSpPr>
        <p:spPr>
          <a:xfrm>
            <a:off x="3480641" y="414670"/>
            <a:ext cx="3458486" cy="50157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De « dans van het </a:t>
            </a:r>
            <a:r>
              <a:rPr lang="fr-FR" sz="1800" dirty="0" err="1"/>
              <a:t>leven</a:t>
            </a:r>
            <a:r>
              <a:rPr lang="fr-FR" sz="1800" dirty="0"/>
              <a:t> »</a:t>
            </a:r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>
          <a:xfrm>
            <a:off x="3480642" y="767095"/>
            <a:ext cx="2830439" cy="1671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Biodanza® </a:t>
            </a:r>
            <a:r>
              <a:rPr lang="fr-FR" sz="1200" dirty="0" err="1"/>
              <a:t>reikt</a:t>
            </a:r>
            <a:r>
              <a:rPr lang="fr-FR" sz="1200" dirty="0"/>
              <a:t> dans </a:t>
            </a:r>
            <a:r>
              <a:rPr lang="fr-FR" sz="1200" dirty="0" err="1"/>
              <a:t>aan</a:t>
            </a:r>
            <a:r>
              <a:rPr lang="fr-FR" sz="1200" dirty="0"/>
              <a:t> </a:t>
            </a:r>
            <a:r>
              <a:rPr lang="fr-FR" sz="1200" dirty="0" err="1"/>
              <a:t>als</a:t>
            </a:r>
            <a:r>
              <a:rPr lang="fr-FR" sz="1200" dirty="0"/>
              <a:t> instrument om in </a:t>
            </a:r>
            <a:r>
              <a:rPr lang="fr-FR" sz="1200" dirty="0" err="1"/>
              <a:t>beweging</a:t>
            </a:r>
            <a:r>
              <a:rPr lang="fr-FR" sz="1200" dirty="0"/>
              <a:t> te </a:t>
            </a:r>
            <a:r>
              <a:rPr lang="fr-FR" sz="1200" dirty="0" err="1"/>
              <a:t>komen</a:t>
            </a:r>
            <a:r>
              <a:rPr lang="fr-FR" sz="1200" dirty="0"/>
              <a:t>, </a:t>
            </a:r>
            <a:r>
              <a:rPr lang="fr-FR" sz="1200" dirty="0" err="1"/>
              <a:t>onder</a:t>
            </a:r>
            <a:r>
              <a:rPr lang="fr-FR" sz="1200" dirty="0"/>
              <a:t> </a:t>
            </a:r>
            <a:r>
              <a:rPr lang="fr-FR" sz="1200" dirty="0" err="1"/>
              <a:t>impuls</a:t>
            </a:r>
            <a:r>
              <a:rPr lang="fr-FR" sz="1200" dirty="0"/>
              <a:t> van </a:t>
            </a:r>
            <a:r>
              <a:rPr lang="fr-FR" sz="1200" dirty="0" err="1"/>
              <a:t>muziek</a:t>
            </a:r>
            <a:r>
              <a:rPr lang="fr-FR" sz="1200" dirty="0"/>
              <a:t> en </a:t>
            </a:r>
            <a:r>
              <a:rPr lang="fr-FR" sz="1200" dirty="0" err="1"/>
              <a:t>aangepaste</a:t>
            </a:r>
            <a:r>
              <a:rPr lang="fr-FR" sz="1200" dirty="0"/>
              <a:t> </a:t>
            </a:r>
            <a:r>
              <a:rPr lang="fr-FR" sz="1200" dirty="0" err="1"/>
              <a:t>richtlijnen</a:t>
            </a:r>
            <a:r>
              <a:rPr lang="fr-FR" sz="1200" dirty="0"/>
              <a:t>. </a:t>
            </a:r>
          </a:p>
          <a:p>
            <a:pPr marL="0" indent="0">
              <a:buNone/>
            </a:pPr>
            <a:r>
              <a:rPr lang="fr-FR" sz="1200" dirty="0"/>
              <a:t>Biodanza </a:t>
            </a:r>
            <a:r>
              <a:rPr lang="fr-FR" sz="1200" dirty="0" err="1"/>
              <a:t>nodigt</a:t>
            </a:r>
            <a:r>
              <a:rPr lang="fr-FR" sz="1200" dirty="0"/>
              <a:t> je </a:t>
            </a:r>
            <a:r>
              <a:rPr lang="fr-FR" sz="1200" dirty="0" err="1"/>
              <a:t>uit</a:t>
            </a:r>
            <a:r>
              <a:rPr lang="fr-FR" sz="1200" dirty="0"/>
              <a:t> om </a:t>
            </a:r>
            <a:r>
              <a:rPr lang="fr-FR" sz="1200" dirty="0" err="1"/>
              <a:t>jezelf</a:t>
            </a:r>
            <a:r>
              <a:rPr lang="fr-FR" sz="1200" dirty="0"/>
              <a:t> </a:t>
            </a:r>
            <a:r>
              <a:rPr lang="fr-FR" sz="1200" dirty="0" err="1"/>
              <a:t>uit</a:t>
            </a:r>
            <a:r>
              <a:rPr lang="fr-FR" sz="1200" dirty="0"/>
              <a:t> te </a:t>
            </a:r>
            <a:r>
              <a:rPr lang="fr-FR" sz="1200" dirty="0" err="1"/>
              <a:t>drukken</a:t>
            </a:r>
            <a:r>
              <a:rPr lang="fr-FR" sz="1200" dirty="0"/>
              <a:t>, je </a:t>
            </a:r>
            <a:r>
              <a:rPr lang="fr-FR" sz="1200" dirty="0" err="1"/>
              <a:t>levensvreugde</a:t>
            </a:r>
            <a:r>
              <a:rPr lang="fr-FR" sz="1200" dirty="0"/>
              <a:t> te </a:t>
            </a:r>
            <a:r>
              <a:rPr lang="fr-FR" sz="1200" dirty="0" err="1"/>
              <a:t>voelen</a:t>
            </a:r>
            <a:r>
              <a:rPr lang="fr-FR" sz="1200" dirty="0"/>
              <a:t> en je </a:t>
            </a:r>
            <a:r>
              <a:rPr lang="fr-FR" sz="1200" dirty="0" err="1"/>
              <a:t>affectieve</a:t>
            </a:r>
            <a:r>
              <a:rPr lang="fr-FR" sz="1200" dirty="0"/>
              <a:t> </a:t>
            </a:r>
            <a:r>
              <a:rPr lang="fr-FR" sz="1200" dirty="0" err="1"/>
              <a:t>intelligentie</a:t>
            </a:r>
            <a:r>
              <a:rPr lang="fr-FR" sz="1200" dirty="0"/>
              <a:t> te </a:t>
            </a:r>
            <a:r>
              <a:rPr lang="fr-FR" sz="1200" dirty="0" err="1"/>
              <a:t>ontwikkelen</a:t>
            </a:r>
            <a:r>
              <a:rPr lang="fr-FR" sz="1200" dirty="0"/>
              <a:t> in </a:t>
            </a:r>
            <a:r>
              <a:rPr lang="fr-FR" sz="1200" dirty="0" err="1"/>
              <a:t>groepsverband</a:t>
            </a:r>
            <a:r>
              <a:rPr lang="fr-FR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Espace réservé du texte 4"/>
          <p:cNvSpPr txBox="1">
            <a:spLocks/>
          </p:cNvSpPr>
          <p:nvPr/>
        </p:nvSpPr>
        <p:spPr>
          <a:xfrm>
            <a:off x="3497514" y="2493896"/>
            <a:ext cx="2940880" cy="359046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Voor</a:t>
            </a:r>
            <a:r>
              <a:rPr lang="fr-FR" sz="1800" dirty="0"/>
              <a:t> </a:t>
            </a:r>
            <a:r>
              <a:rPr lang="fr-FR" sz="1800" dirty="0" err="1"/>
              <a:t>wie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Biodanza</a:t>
            </a:r>
            <a:r>
              <a:rPr lang="fr-FR" sz="1800" dirty="0"/>
              <a:t>® ?</a:t>
            </a:r>
          </a:p>
        </p:txBody>
      </p:sp>
      <p:sp>
        <p:nvSpPr>
          <p:cNvPr id="20" name="Espace réservé du texte 7"/>
          <p:cNvSpPr txBox="1">
            <a:spLocks/>
          </p:cNvSpPr>
          <p:nvPr/>
        </p:nvSpPr>
        <p:spPr>
          <a:xfrm>
            <a:off x="3480642" y="2943347"/>
            <a:ext cx="3011212" cy="2269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Biodanza® </a:t>
            </a:r>
            <a:r>
              <a:rPr lang="fr-FR" sz="1200" dirty="0" err="1"/>
              <a:t>vraagt</a:t>
            </a:r>
            <a:r>
              <a:rPr lang="fr-FR" sz="1200" dirty="0"/>
              <a:t> </a:t>
            </a:r>
            <a:r>
              <a:rPr lang="fr-FR" sz="1200" dirty="0" err="1"/>
              <a:t>geen</a:t>
            </a:r>
            <a:r>
              <a:rPr lang="fr-FR" sz="1200" dirty="0"/>
              <a:t> </a:t>
            </a:r>
            <a:r>
              <a:rPr lang="fr-FR" sz="1200" dirty="0" err="1"/>
              <a:t>specifieke</a:t>
            </a:r>
            <a:r>
              <a:rPr lang="fr-FR" sz="1200" dirty="0"/>
              <a:t> </a:t>
            </a:r>
            <a:r>
              <a:rPr lang="fr-FR" sz="1200" dirty="0" err="1"/>
              <a:t>voorkennis</a:t>
            </a:r>
            <a:r>
              <a:rPr lang="fr-FR" sz="1200" dirty="0"/>
              <a:t> en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toegankelijk</a:t>
            </a:r>
            <a:r>
              <a:rPr lang="fr-FR" sz="1200" dirty="0"/>
              <a:t> </a:t>
            </a:r>
            <a:r>
              <a:rPr lang="fr-FR" sz="1200" dirty="0" err="1"/>
              <a:t>voor</a:t>
            </a:r>
            <a:r>
              <a:rPr lang="fr-FR" sz="1200" dirty="0"/>
              <a:t> </a:t>
            </a:r>
            <a:r>
              <a:rPr lang="fr-FR" sz="1200" dirty="0" err="1"/>
              <a:t>iedereen</a:t>
            </a:r>
            <a:r>
              <a:rPr lang="fr-FR" sz="1200" dirty="0"/>
              <a:t>,  </a:t>
            </a:r>
            <a:r>
              <a:rPr lang="fr-FR" sz="1200" dirty="0" err="1"/>
              <a:t>jong</a:t>
            </a:r>
            <a:r>
              <a:rPr lang="fr-FR" sz="1200" dirty="0"/>
              <a:t> of oud, danser of niet. Er </a:t>
            </a:r>
            <a:r>
              <a:rPr lang="fr-FR" sz="1200" dirty="0" err="1"/>
              <a:t>wordt</a:t>
            </a:r>
            <a:r>
              <a:rPr lang="fr-FR" sz="1200" dirty="0"/>
              <a:t> </a:t>
            </a:r>
            <a:r>
              <a:rPr lang="fr-FR" sz="1200" dirty="0" err="1"/>
              <a:t>gedanst</a:t>
            </a:r>
            <a:r>
              <a:rPr lang="fr-FR" sz="1200" dirty="0"/>
              <a:t> in </a:t>
            </a:r>
            <a:r>
              <a:rPr lang="fr-FR" sz="1200" dirty="0" err="1"/>
              <a:t>soepele</a:t>
            </a:r>
            <a:r>
              <a:rPr lang="fr-FR" sz="1200" dirty="0"/>
              <a:t>, </a:t>
            </a:r>
            <a:r>
              <a:rPr lang="fr-FR" sz="1200" dirty="0" err="1"/>
              <a:t>comfortabele</a:t>
            </a:r>
            <a:r>
              <a:rPr lang="fr-FR" sz="1200" dirty="0"/>
              <a:t> </a:t>
            </a:r>
            <a:r>
              <a:rPr lang="fr-FR" sz="1200" dirty="0" err="1"/>
              <a:t>kledij</a:t>
            </a:r>
            <a:r>
              <a:rPr lang="fr-FR" sz="1200" dirty="0"/>
              <a:t>. </a:t>
            </a:r>
          </a:p>
          <a:p>
            <a:pPr marL="0" indent="0">
              <a:buNone/>
            </a:pPr>
            <a:r>
              <a:rPr lang="fr-FR" sz="1200" dirty="0" err="1"/>
              <a:t>Regelmatig</a:t>
            </a:r>
            <a:r>
              <a:rPr lang="fr-FR" sz="1200" dirty="0"/>
              <a:t> Biodanza ® </a:t>
            </a:r>
            <a:r>
              <a:rPr lang="fr-FR" sz="1200" dirty="0" err="1"/>
              <a:t>uitoefenen</a:t>
            </a:r>
            <a:r>
              <a:rPr lang="fr-FR" sz="1200" dirty="0"/>
              <a:t> in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/>
              <a:t>wekelijkse</a:t>
            </a:r>
            <a:r>
              <a:rPr lang="fr-FR" sz="1200" dirty="0"/>
              <a:t> </a:t>
            </a:r>
            <a:r>
              <a:rPr lang="fr-FR" sz="1200" dirty="0" err="1"/>
              <a:t>groep</a:t>
            </a:r>
            <a:r>
              <a:rPr lang="fr-FR" sz="1200" dirty="0"/>
              <a:t> </a:t>
            </a:r>
            <a:r>
              <a:rPr lang="fr-FR" sz="1200" dirty="0" err="1"/>
              <a:t>optimaliseert</a:t>
            </a:r>
            <a:r>
              <a:rPr lang="fr-FR" sz="1200" dirty="0"/>
              <a:t> de </a:t>
            </a:r>
            <a:r>
              <a:rPr lang="fr-FR" sz="1200" dirty="0" err="1"/>
              <a:t>positieve</a:t>
            </a:r>
            <a:r>
              <a:rPr lang="fr-FR" sz="1200" dirty="0"/>
              <a:t> </a:t>
            </a:r>
            <a:r>
              <a:rPr lang="fr-FR" sz="1200" dirty="0" err="1"/>
              <a:t>effecten</a:t>
            </a:r>
            <a:r>
              <a:rPr lang="fr-FR" sz="1200" dirty="0"/>
              <a:t> </a:t>
            </a:r>
            <a:r>
              <a:rPr lang="fr-FR" sz="1200" dirty="0" err="1"/>
              <a:t>ervan</a:t>
            </a:r>
            <a:r>
              <a:rPr lang="fr-FR" sz="1200" dirty="0"/>
              <a:t>.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>
          <a:xfrm>
            <a:off x="581743" y="1749268"/>
            <a:ext cx="2847311" cy="29981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 err="1"/>
              <a:t>Biodanza</a:t>
            </a:r>
            <a:r>
              <a:rPr lang="fr-FR" sz="1200" dirty="0"/>
              <a:t>® </a:t>
            </a:r>
            <a:r>
              <a:rPr lang="fr-FR" sz="1200" dirty="0" err="1"/>
              <a:t>leraren</a:t>
            </a:r>
            <a:r>
              <a:rPr lang="fr-FR" sz="1200" dirty="0"/>
              <a:t> </a:t>
            </a:r>
            <a:r>
              <a:rPr lang="fr-FR" sz="1200" dirty="0" err="1"/>
              <a:t>hebben</a:t>
            </a:r>
            <a:r>
              <a:rPr lang="fr-FR" sz="1200" dirty="0"/>
              <a:t>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/>
              <a:t>professionele</a:t>
            </a:r>
            <a:r>
              <a:rPr lang="fr-FR" sz="1200" dirty="0"/>
              <a:t> </a:t>
            </a:r>
            <a:r>
              <a:rPr lang="fr-FR" sz="1200" dirty="0" err="1"/>
              <a:t>opleiding</a:t>
            </a:r>
            <a:r>
              <a:rPr lang="fr-FR" sz="1200" dirty="0"/>
              <a:t> </a:t>
            </a:r>
            <a:r>
              <a:rPr lang="fr-FR" sz="1200" dirty="0" err="1"/>
              <a:t>gevolgd</a:t>
            </a:r>
            <a:r>
              <a:rPr lang="fr-FR" sz="1200" dirty="0"/>
              <a:t> van 3 </a:t>
            </a:r>
            <a:r>
              <a:rPr lang="fr-FR" sz="1200" dirty="0" err="1"/>
              <a:t>jaar</a:t>
            </a:r>
            <a:r>
              <a:rPr lang="fr-FR" sz="1200" dirty="0"/>
              <a:t>, minimum 8 stage </a:t>
            </a:r>
            <a:r>
              <a:rPr lang="fr-FR" sz="1200" dirty="0" err="1"/>
              <a:t>lessen</a:t>
            </a:r>
            <a:r>
              <a:rPr lang="fr-FR" sz="1200" dirty="0"/>
              <a:t> </a:t>
            </a:r>
            <a:r>
              <a:rPr lang="fr-FR" sz="1200" dirty="0" err="1"/>
              <a:t>gegeven</a:t>
            </a:r>
            <a:r>
              <a:rPr lang="fr-FR" sz="1200" dirty="0"/>
              <a:t> en </a:t>
            </a:r>
            <a:r>
              <a:rPr lang="fr-FR" sz="1200" dirty="0" err="1"/>
              <a:t>een</a:t>
            </a:r>
            <a:r>
              <a:rPr lang="fr-FR" sz="1200" dirty="0"/>
              <a:t> </a:t>
            </a:r>
            <a:r>
              <a:rPr lang="fr-FR" sz="1200" dirty="0" err="1"/>
              <a:t>eindwerk</a:t>
            </a:r>
            <a:r>
              <a:rPr lang="fr-FR" sz="1200" dirty="0"/>
              <a:t> </a:t>
            </a:r>
            <a:r>
              <a:rPr lang="fr-FR" sz="1200" dirty="0" err="1"/>
              <a:t>geschreven</a:t>
            </a:r>
            <a:r>
              <a:rPr lang="fr-FR" sz="1200" dirty="0"/>
              <a:t>. </a:t>
            </a:r>
          </a:p>
          <a:p>
            <a:pPr marL="0" indent="0">
              <a:buNone/>
            </a:pPr>
            <a:r>
              <a:rPr lang="fr-FR" sz="1200" dirty="0" err="1"/>
              <a:t>Biodanza</a:t>
            </a:r>
            <a:r>
              <a:rPr lang="fr-FR" sz="1200" dirty="0"/>
              <a:t>®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gebaseerd</a:t>
            </a:r>
            <a:r>
              <a:rPr lang="fr-FR" sz="1200" dirty="0"/>
              <a:t> op de </a:t>
            </a:r>
            <a:r>
              <a:rPr lang="fr-FR" sz="1200" dirty="0" err="1"/>
              <a:t>persoonlijke</a:t>
            </a:r>
            <a:r>
              <a:rPr lang="fr-FR" sz="1200" dirty="0"/>
              <a:t> </a:t>
            </a:r>
            <a:r>
              <a:rPr lang="fr-FR" sz="1200" dirty="0" err="1"/>
              <a:t>ervaring</a:t>
            </a:r>
            <a:r>
              <a:rPr lang="fr-FR" sz="1200" dirty="0"/>
              <a:t> van de </a:t>
            </a:r>
            <a:r>
              <a:rPr lang="fr-FR" sz="1200" dirty="0" err="1"/>
              <a:t>stichter</a:t>
            </a:r>
            <a:r>
              <a:rPr lang="fr-FR" sz="1200" dirty="0"/>
              <a:t>, Rolando Toro, en op </a:t>
            </a:r>
            <a:r>
              <a:rPr lang="fr-FR" sz="1200" dirty="0" err="1"/>
              <a:t>inzichten</a:t>
            </a:r>
            <a:r>
              <a:rPr lang="fr-FR" sz="1200" dirty="0"/>
              <a:t> </a:t>
            </a:r>
            <a:r>
              <a:rPr lang="fr-FR" sz="1200" dirty="0" err="1"/>
              <a:t>uit</a:t>
            </a:r>
            <a:r>
              <a:rPr lang="fr-FR" sz="1200" dirty="0"/>
              <a:t> de biologie, </a:t>
            </a:r>
            <a:r>
              <a:rPr lang="fr-FR" sz="1200" dirty="0" smtClean="0"/>
              <a:t>de psychologie</a:t>
            </a:r>
            <a:r>
              <a:rPr lang="fr-FR" sz="1200" dirty="0"/>
              <a:t>, de </a:t>
            </a:r>
            <a:r>
              <a:rPr lang="fr-FR" sz="1200" dirty="0" err="1"/>
              <a:t>fysiologie</a:t>
            </a:r>
            <a:r>
              <a:rPr lang="fr-FR" sz="1200" dirty="0"/>
              <a:t>, de </a:t>
            </a:r>
            <a:r>
              <a:rPr lang="fr-FR" sz="1200" dirty="0" err="1"/>
              <a:t>antropologie</a:t>
            </a:r>
            <a:r>
              <a:rPr lang="fr-FR" sz="1200" dirty="0"/>
              <a:t>, de </a:t>
            </a:r>
            <a:r>
              <a:rPr lang="fr-FR" sz="1200" dirty="0" err="1"/>
              <a:t>filosofie</a:t>
            </a:r>
            <a:r>
              <a:rPr lang="fr-FR" sz="1200" dirty="0"/>
              <a:t> en de </a:t>
            </a:r>
            <a:r>
              <a:rPr lang="fr-FR" sz="1200" dirty="0" err="1"/>
              <a:t>epigenetica</a:t>
            </a:r>
            <a:r>
              <a:rPr lang="fr-FR" sz="1200" dirty="0"/>
              <a:t>.</a:t>
            </a:r>
          </a:p>
        </p:txBody>
      </p:sp>
      <p:sp>
        <p:nvSpPr>
          <p:cNvPr id="22" name="Espace réservé du texte 4"/>
          <p:cNvSpPr txBox="1">
            <a:spLocks/>
          </p:cNvSpPr>
          <p:nvPr/>
        </p:nvSpPr>
        <p:spPr>
          <a:xfrm>
            <a:off x="581744" y="1084322"/>
            <a:ext cx="2830439" cy="905282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Opleiding</a:t>
            </a:r>
            <a:r>
              <a:rPr lang="fr-FR" sz="1800" dirty="0"/>
              <a:t> van </a:t>
            </a:r>
            <a:r>
              <a:rPr lang="fr-FR" sz="1800" dirty="0" err="1"/>
              <a:t>Biodanza</a:t>
            </a:r>
            <a:r>
              <a:rPr lang="fr-FR" sz="1800" dirty="0"/>
              <a:t>® </a:t>
            </a:r>
            <a:r>
              <a:rPr lang="fr-FR" sz="1800" dirty="0" err="1"/>
              <a:t>leraren</a:t>
            </a:r>
            <a:endParaRPr lang="fr-FR" sz="1800" dirty="0"/>
          </a:p>
        </p:txBody>
      </p:sp>
      <p:sp>
        <p:nvSpPr>
          <p:cNvPr id="24" name="Rectangle 23"/>
          <p:cNvSpPr/>
          <p:nvPr/>
        </p:nvSpPr>
        <p:spPr>
          <a:xfrm>
            <a:off x="6619166" y="3012605"/>
            <a:ext cx="3367267" cy="157543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fr-FR" sz="3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Biodanza</a:t>
            </a:r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r-FR" sz="3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ten</a:t>
            </a:r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r-FR" sz="3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dienste</a:t>
            </a:r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van</a:t>
            </a:r>
          </a:p>
          <a:p>
            <a:pPr algn="ctr"/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</a:t>
            </a:r>
            <a:r>
              <a:rPr lang="fr-FR" sz="3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gezondheid</a:t>
            </a:r>
            <a:r>
              <a:rPr lang="fr-FR" sz="3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5" name="Espace réservé du texte 4"/>
          <p:cNvSpPr txBox="1">
            <a:spLocks/>
          </p:cNvSpPr>
          <p:nvPr/>
        </p:nvSpPr>
        <p:spPr>
          <a:xfrm>
            <a:off x="562448" y="4333226"/>
            <a:ext cx="3458486" cy="501573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Meer</a:t>
            </a:r>
            <a:r>
              <a:rPr lang="fr-FR" sz="1800" dirty="0"/>
              <a:t> </a:t>
            </a:r>
            <a:r>
              <a:rPr lang="fr-FR" sz="1800" dirty="0" err="1"/>
              <a:t>weten</a:t>
            </a:r>
            <a:r>
              <a:rPr lang="fr-FR" sz="1800" dirty="0"/>
              <a:t>?</a:t>
            </a:r>
          </a:p>
        </p:txBody>
      </p:sp>
      <p:sp>
        <p:nvSpPr>
          <p:cNvPr id="26" name="Espace réservé du texte 7"/>
          <p:cNvSpPr txBox="1">
            <a:spLocks/>
          </p:cNvSpPr>
          <p:nvPr/>
        </p:nvSpPr>
        <p:spPr>
          <a:xfrm>
            <a:off x="581743" y="4747386"/>
            <a:ext cx="1888582" cy="453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 err="1"/>
              <a:t>www.biodanza.be</a:t>
            </a: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7563"/>
          <a:stretch/>
        </p:blipFill>
        <p:spPr>
          <a:xfrm>
            <a:off x="315686" y="5512101"/>
            <a:ext cx="6205889" cy="1209803"/>
          </a:xfrm>
          <a:prstGeom prst="rect">
            <a:avLst/>
          </a:prstGeom>
        </p:spPr>
      </p:pic>
      <p:sp>
        <p:nvSpPr>
          <p:cNvPr id="18" name="ZoneTexte 1">
            <a:extLst>
              <a:ext uri="{FF2B5EF4-FFF2-40B4-BE49-F238E27FC236}">
                <a16:creationId xmlns:a16="http://schemas.microsoft.com/office/drawing/2014/main" xmlns="" id="{78A3074F-E21E-4C17-B5BF-1F524B1CBFCC}"/>
              </a:ext>
            </a:extLst>
          </p:cNvPr>
          <p:cNvSpPr txBox="1"/>
          <p:nvPr/>
        </p:nvSpPr>
        <p:spPr>
          <a:xfrm>
            <a:off x="670560" y="318120"/>
            <a:ext cx="680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87262" y="4588037"/>
            <a:ext cx="2904592" cy="8280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920</TotalTime>
  <Words>498</Words>
  <Application>Microsoft Macintosh PowerPoint</Application>
  <PresentationFormat>Format A4 (210 x 297 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Century Gothic</vt:lpstr>
      <vt:lpstr>Geneva</vt:lpstr>
      <vt:lpstr>Arial</vt:lpstr>
      <vt:lpstr>Traînée de condensation</vt:lpstr>
      <vt:lpstr>DE effekten van Biodanza®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effets de la Biodanza</dc:title>
  <dc:subject/>
  <dc:creator>Pascale-Marie Barriquand</dc:creator>
  <cp:keywords/>
  <dc:description/>
  <cp:lastModifiedBy>Pascale-Marie Barriquand</cp:lastModifiedBy>
  <cp:revision>54</cp:revision>
  <cp:lastPrinted>2019-05-19T09:44:31Z</cp:lastPrinted>
  <dcterms:created xsi:type="dcterms:W3CDTF">2019-05-19T06:38:05Z</dcterms:created>
  <dcterms:modified xsi:type="dcterms:W3CDTF">2019-06-26T05:52:17Z</dcterms:modified>
  <cp:category/>
</cp:coreProperties>
</file>